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F3DA-FCFB-A24D-9468-1C3F7D628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35B67-3A70-9C44-ABF8-CDEE7CFC4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A4BC-EB9F-4140-8603-3547A6C9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E9BF2-9C92-6345-98CE-E9C55452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E8DA8-6F02-7B49-B5BE-EB40443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5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2EDE-D795-2148-9EB4-F4CA542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56479-0FF8-ED48-A843-1BCD0A266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B6269-9EC7-A14E-BAED-C0B0C60A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13F2-DBEB-454E-91CA-7EE6DBE8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F07A8-8FA1-6B4B-8EB0-AD56484E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904DD-C827-D64A-8651-A40F04595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910D-D99F-C344-A20B-286381D9E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E836-D8A3-C346-97E2-EFA1A635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61013-BB43-FF42-8F8F-324B7F62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43340-26CF-7940-BCD5-AAA07744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5FA7-80C6-8544-84B5-BD278ECB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80AB-D43A-1C43-A6CB-99DC009C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68356-EE22-6949-BE21-A24D959A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299C-DBFB-784A-87BA-AF5CF54D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EF14E-568D-D641-B636-68083E34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F266-B177-5B43-961E-026D9B1D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52DBA-1E97-874C-9C21-F1BCAEF4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56D42-19F1-C443-A893-35B9AD45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1A264-0B2F-CD4F-954F-2758DD8A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27C8-A404-9845-80F1-F4CB8AF4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C94-9001-E949-9DF5-DDB12E14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46F3-D23A-F44D-A610-D58A8B141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1C254-E5BE-9747-AED3-3E47B1994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ABCD2-89A0-0C4F-8D3C-21A0818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3E57-7544-6B44-BFD4-1C32451C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B3372-ECDC-E649-AEA4-2B29902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9887-7A17-D14D-97F9-F516D17F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3F4E-DE75-294E-B60A-50EC97981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DAC19-1228-854D-B985-98EF1B4F4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67E3D-85F6-8844-B267-56C32C6F6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4DF9E-8B77-624B-8E50-83CF6ABF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828B4-EBB0-6D47-B430-80000EE1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18029-248D-604F-9266-1FF734D6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95DC7-559C-0647-BF3E-08857785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E63C-CAD6-A349-81B0-1781F29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C2E67-FF1E-6B44-A610-73F9F3F7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EF0D7-9888-374E-B85C-A31FF908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A6A6B-982A-9F4D-A5F4-03AF0D30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312EF-2A4D-3F44-9647-4589CFF4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64C7D-7901-484C-A890-396C9CDB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CD8F-32F4-214D-8531-1E3B1F1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8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2417-67AC-A445-A899-101DCCDB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0595-DF0D-F24C-BE95-9DF2EAF7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C954A-47F6-6E4A-8FB0-B2085F904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42097-A58C-0A4A-9BD3-7E9501C5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2E80-9404-584F-9B66-960EA768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B8062-4F4F-D04B-95AE-46E10D8A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1754-B14A-B846-8F9C-B2D73268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83789-8D2F-5A44-BCED-21F41CE7B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42D13-DFA8-4E47-A4D8-EDD0246AE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5FE6A-C561-234E-B812-28A3324B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49F22-5487-C64F-B72D-6305603C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9930C-3C24-034E-B22A-B4C7DD87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1D4AD-C2C0-8D42-8D8E-72C551D3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D8F55-AF27-2945-BC99-95213AEC6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BF77-E450-E84D-B8DD-ACCAF295E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DA742-B122-B64E-86B1-3A7E58E07228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4C79D-2A85-A345-A6AF-214CC27E8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D5C7-B2D9-AF4E-ADDA-F5D6C7D8B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54D0-5E9E-114F-9044-C46B4FAC3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9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3A027-788B-3145-A8F9-AEFAF28CD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8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B0734-89DF-0F4E-B8C9-FE680C29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393449"/>
            <a:ext cx="5016500" cy="574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D728F-A981-D546-AD53-B230D8C9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26" y="544131"/>
            <a:ext cx="4165600" cy="574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33EB4-7CFE-5844-9284-65789C599F6A}"/>
              </a:ext>
            </a:extLst>
          </p:cNvPr>
          <p:cNvSpPr/>
          <p:nvPr/>
        </p:nvSpPr>
        <p:spPr>
          <a:xfrm>
            <a:off x="10611803" y="2714625"/>
            <a:ext cx="557212" cy="714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7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E6C13-3E9A-AE44-AF6F-55AF6C2F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21" y="774700"/>
            <a:ext cx="10477958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iding a skateboard up the side of a ramp&#10;&#10;Description automatically generated">
            <a:extLst>
              <a:ext uri="{FF2B5EF4-FFF2-40B4-BE49-F238E27FC236}">
                <a16:creationId xmlns:a16="http://schemas.microsoft.com/office/drawing/2014/main" id="{1F15FA4A-B228-3E4F-98BD-5EE739BC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44"/>
            <a:ext cx="12192000" cy="53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AE6D8-6DA5-2C44-9312-3E74B784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8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Wanchao</dc:creator>
  <cp:lastModifiedBy>SU Wanchao</cp:lastModifiedBy>
  <cp:revision>5</cp:revision>
  <dcterms:created xsi:type="dcterms:W3CDTF">2021-03-01T17:39:39Z</dcterms:created>
  <dcterms:modified xsi:type="dcterms:W3CDTF">2021-03-01T17:55:15Z</dcterms:modified>
</cp:coreProperties>
</file>